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102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Serie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Hoja1!$A$2:$A$5</c:f>
              <c:strCache>
                <c:ptCount val="4"/>
                <c:pt idx="0">
                  <c:v>Categoría 1</c:v>
                </c:pt>
                <c:pt idx="1">
                  <c:v>Categoría 2</c:v>
                </c:pt>
                <c:pt idx="2">
                  <c:v>Categoría 3</c:v>
                </c:pt>
                <c:pt idx="3">
                  <c:v>Categoría 4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144-42E3-BAE4-9D939FF23A65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Serie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Hoja1!$A$2:$A$5</c:f>
              <c:strCache>
                <c:ptCount val="4"/>
                <c:pt idx="0">
                  <c:v>Categoría 1</c:v>
                </c:pt>
                <c:pt idx="1">
                  <c:v>Categoría 2</c:v>
                </c:pt>
                <c:pt idx="2">
                  <c:v>Categoría 3</c:v>
                </c:pt>
                <c:pt idx="3">
                  <c:v>Categoría 4</c:v>
                </c:pt>
              </c:strCache>
            </c:strRef>
          </c:cat>
          <c:val>
            <c:numRef>
              <c:f>Hoja1!$C$2:$C$5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144-42E3-BAE4-9D939FF23A65}"/>
            </c:ext>
          </c:extLst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Serie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Hoja1!$A$2:$A$5</c:f>
              <c:strCache>
                <c:ptCount val="4"/>
                <c:pt idx="0">
                  <c:v>Categoría 1</c:v>
                </c:pt>
                <c:pt idx="1">
                  <c:v>Categoría 2</c:v>
                </c:pt>
                <c:pt idx="2">
                  <c:v>Categoría 3</c:v>
                </c:pt>
                <c:pt idx="3">
                  <c:v>Categoría 4</c:v>
                </c:pt>
              </c:strCache>
            </c:strRef>
          </c:cat>
          <c:val>
            <c:numRef>
              <c:f>Hoja1!$D$2:$D$5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144-42E3-BAE4-9D939FF23A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308138319"/>
        <c:axId val="1238532175"/>
      </c:barChart>
      <c:catAx>
        <c:axId val="1308138319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238532175"/>
        <c:crosses val="autoZero"/>
        <c:auto val="1"/>
        <c:lblAlgn val="ctr"/>
        <c:lblOffset val="100"/>
        <c:noMultiLvlLbl val="0"/>
      </c:catAx>
      <c:valAx>
        <c:axId val="1238532175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30813831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0E216-BA48-4F04-AC4F-645AA0DD6AC6}" type="datetimeFigureOut">
              <a:rPr lang="en-US" smtClean="0"/>
              <a:pPr/>
              <a:t>12/13/2023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607A7-8386-47DB-8578-DDEDD194E5D4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8348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0E216-BA48-4F04-AC4F-645AA0DD6AC6}" type="datetimeFigureOut">
              <a:rPr lang="en-US" smtClean="0"/>
              <a:pPr/>
              <a:t>12/13/2023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607A7-8386-47DB-8578-DDEDD194E5D4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8199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0E216-BA48-4F04-AC4F-645AA0DD6AC6}" type="datetimeFigureOut">
              <a:rPr lang="en-US" smtClean="0"/>
              <a:pPr/>
              <a:t>12/13/2023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607A7-8386-47DB-8578-DDEDD194E5D4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477555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0E216-BA48-4F04-AC4F-645AA0DD6AC6}" type="datetimeFigureOut">
              <a:rPr lang="en-US" smtClean="0"/>
              <a:pPr/>
              <a:t>12/13/2023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607A7-8386-47DB-8578-DDEDD194E5D4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47264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0E216-BA48-4F04-AC4F-645AA0DD6AC6}" type="datetimeFigureOut">
              <a:rPr lang="en-US" smtClean="0"/>
              <a:pPr/>
              <a:t>12/13/2023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607A7-8386-47DB-8578-DDEDD194E5D4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772027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0E216-BA48-4F04-AC4F-645AA0DD6AC6}" type="datetimeFigureOut">
              <a:rPr lang="en-US" smtClean="0"/>
              <a:pPr/>
              <a:t>12/13/2023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607A7-8386-47DB-8578-DDEDD194E5D4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58023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0E216-BA48-4F04-AC4F-645AA0DD6AC6}" type="datetimeFigureOut">
              <a:rPr lang="en-US" smtClean="0"/>
              <a:pPr/>
              <a:t>12/13/2023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607A7-8386-47DB-8578-DDEDD194E5D4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2756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0E216-BA48-4F04-AC4F-645AA0DD6AC6}" type="datetimeFigureOut">
              <a:rPr lang="en-US" smtClean="0"/>
              <a:pPr/>
              <a:t>12/13/2023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607A7-8386-47DB-8578-DDEDD194E5D4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719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0E216-BA48-4F04-AC4F-645AA0DD6AC6}" type="datetimeFigureOut">
              <a:rPr lang="en-US" smtClean="0"/>
              <a:pPr/>
              <a:t>12/13/2023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607A7-8386-47DB-8578-DDEDD194E5D4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8248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0E216-BA48-4F04-AC4F-645AA0DD6AC6}" type="datetimeFigureOut">
              <a:rPr lang="en-US" smtClean="0"/>
              <a:pPr/>
              <a:t>12/13/2023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607A7-8386-47DB-8578-DDEDD194E5D4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7770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0E216-BA48-4F04-AC4F-645AA0DD6AC6}" type="datetimeFigureOut">
              <a:rPr lang="en-US" smtClean="0"/>
              <a:pPr/>
              <a:t>12/13/2023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607A7-8386-47DB-8578-DDEDD194E5D4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4897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0E216-BA48-4F04-AC4F-645AA0DD6AC6}" type="datetimeFigureOut">
              <a:rPr lang="en-US" smtClean="0"/>
              <a:pPr/>
              <a:t>12/13/2023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607A7-8386-47DB-8578-DDEDD194E5D4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0299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0E216-BA48-4F04-AC4F-645AA0DD6AC6}" type="datetimeFigureOut">
              <a:rPr lang="en-US" smtClean="0"/>
              <a:pPr/>
              <a:t>12/13/2023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607A7-8386-47DB-8578-DDEDD194E5D4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4865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0E216-BA48-4F04-AC4F-645AA0DD6AC6}" type="datetimeFigureOut">
              <a:rPr lang="en-US" smtClean="0"/>
              <a:pPr/>
              <a:t>12/13/2023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607A7-8386-47DB-8578-DDEDD194E5D4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1091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0E216-BA48-4F04-AC4F-645AA0DD6AC6}" type="datetimeFigureOut">
              <a:rPr lang="en-US" smtClean="0"/>
              <a:pPr/>
              <a:t>12/13/2023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607A7-8386-47DB-8578-DDEDD194E5D4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0378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0E216-BA48-4F04-AC4F-645AA0DD6AC6}" type="datetimeFigureOut">
              <a:rPr lang="en-US" smtClean="0"/>
              <a:pPr/>
              <a:t>12/13/2023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607A7-8386-47DB-8578-DDEDD194E5D4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1768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F0E216-BA48-4F04-AC4F-645AA0DD6AC6}" type="datetimeFigureOut">
              <a:rPr lang="en-US" smtClean="0"/>
              <a:pPr/>
              <a:t>12/13/2023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39607A7-8386-47DB-8578-DDEDD194E5D4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3007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  <p:sldLayoutId id="2147483676" r:id="rId14"/>
    <p:sldLayoutId id="2147483677" r:id="rId15"/>
    <p:sldLayoutId id="214748367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D30D0BD-5E7C-B774-C62D-4984471065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36434" y="1154468"/>
            <a:ext cx="6119131" cy="2138400"/>
          </a:xfrm>
        </p:spPr>
        <p:txBody>
          <a:bodyPr>
            <a:normAutofit/>
          </a:bodyPr>
          <a:lstStyle/>
          <a:p>
            <a:pPr algn="ctr"/>
            <a:r>
              <a:rPr lang="es-CO" dirty="0" err="1"/>
              <a:t>Sample</a:t>
            </a:r>
            <a:r>
              <a:rPr lang="es-CO" dirty="0"/>
              <a:t> </a:t>
            </a:r>
            <a:r>
              <a:rPr lang="es-CO" dirty="0" err="1"/>
              <a:t>Presentation</a:t>
            </a:r>
            <a:endParaRPr lang="es-CO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528229F-BE7D-FE88-590F-68E71FB9C5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43048" y="3676485"/>
            <a:ext cx="6125372" cy="1655762"/>
          </a:xfrm>
        </p:spPr>
        <p:txBody>
          <a:bodyPr>
            <a:normAutofit/>
          </a:bodyPr>
          <a:lstStyle/>
          <a:p>
            <a:pPr algn="ctr"/>
            <a:r>
              <a:rPr lang="es-CO" dirty="0" err="1"/>
              <a:t>Lorem</a:t>
            </a:r>
            <a:r>
              <a:rPr lang="es-CO" dirty="0"/>
              <a:t> </a:t>
            </a:r>
            <a:r>
              <a:rPr lang="es-CO" dirty="0" err="1"/>
              <a:t>ipsum</a:t>
            </a:r>
            <a:r>
              <a:rPr lang="es-CO" dirty="0"/>
              <a:t> dolor </a:t>
            </a:r>
            <a:r>
              <a:rPr lang="es-CO" dirty="0" err="1"/>
              <a:t>sit</a:t>
            </a:r>
            <a:r>
              <a:rPr lang="es-CO" dirty="0"/>
              <a:t> </a:t>
            </a:r>
            <a:r>
              <a:rPr lang="es-CO" dirty="0" err="1"/>
              <a:t>amet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7723640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977ADB-5027-2473-A8C0-6171B39B38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err="1"/>
              <a:t>Lorem</a:t>
            </a:r>
            <a:r>
              <a:rPr lang="es-CO" dirty="0"/>
              <a:t> </a:t>
            </a:r>
            <a:r>
              <a:rPr lang="es-CO" dirty="0" err="1"/>
              <a:t>ipsum</a:t>
            </a:r>
            <a:r>
              <a:rPr lang="es-CO" dirty="0"/>
              <a:t> dolor </a:t>
            </a:r>
            <a:r>
              <a:rPr lang="es-CO" dirty="0" err="1"/>
              <a:t>sit</a:t>
            </a:r>
            <a:r>
              <a:rPr lang="es-CO" dirty="0"/>
              <a:t> </a:t>
            </a:r>
            <a:r>
              <a:rPr lang="es-CO" dirty="0" err="1"/>
              <a:t>amet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57292FD-C9BF-E09D-56E7-E6B7349BCC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7335" y="3091976"/>
            <a:ext cx="8596668" cy="1570962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60000"/>
              </a:lnSpc>
            </a:pPr>
            <a:r>
              <a:rPr lang="es-CO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Lorem</a:t>
            </a:r>
            <a:r>
              <a:rPr lang="es-CO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s-CO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ipsum</a:t>
            </a:r>
            <a:r>
              <a:rPr lang="es-CO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dolor </a:t>
            </a:r>
            <a:r>
              <a:rPr lang="es-CO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sit</a:t>
            </a:r>
            <a:r>
              <a:rPr lang="es-CO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s-CO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amet</a:t>
            </a:r>
            <a:r>
              <a:rPr lang="es-CO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s-CO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consectetur</a:t>
            </a:r>
            <a:r>
              <a:rPr lang="es-CO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s-CO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adipiscing</a:t>
            </a:r>
            <a:r>
              <a:rPr lang="es-CO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s-CO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elit</a:t>
            </a:r>
            <a:r>
              <a:rPr lang="es-CO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</a:t>
            </a:r>
            <a:r>
              <a:rPr lang="es-CO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Etiam</a:t>
            </a:r>
            <a:r>
              <a:rPr lang="es-CO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s-CO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nec</a:t>
            </a:r>
            <a:r>
              <a:rPr lang="es-CO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s-CO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sapien</a:t>
            </a:r>
            <a:r>
              <a:rPr lang="es-CO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s-CO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imperdiet</a:t>
            </a:r>
            <a:r>
              <a:rPr lang="es-CO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s-CO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finibus</a:t>
            </a:r>
            <a:r>
              <a:rPr lang="es-CO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s-CO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ipsum</a:t>
            </a:r>
            <a:r>
              <a:rPr lang="es-CO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ut, </a:t>
            </a:r>
            <a:r>
              <a:rPr lang="es-CO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dignissim</a:t>
            </a:r>
            <a:r>
              <a:rPr lang="es-CO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s-CO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lacus</a:t>
            </a:r>
            <a:r>
              <a:rPr lang="es-CO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</a:t>
            </a:r>
            <a:r>
              <a:rPr lang="es-CO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Donec</a:t>
            </a:r>
            <a:r>
              <a:rPr lang="es-CO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s-CO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imperdiet</a:t>
            </a:r>
            <a:r>
              <a:rPr lang="es-CO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magna </a:t>
            </a:r>
            <a:r>
              <a:rPr lang="es-CO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eget</a:t>
            </a:r>
            <a:r>
              <a:rPr lang="es-CO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magna ornare </a:t>
            </a:r>
            <a:r>
              <a:rPr lang="es-CO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consequat</a:t>
            </a:r>
            <a:r>
              <a:rPr lang="es-CO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</a:t>
            </a:r>
            <a:r>
              <a:rPr lang="es-CO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Suspendisse</a:t>
            </a:r>
            <a:r>
              <a:rPr lang="es-CO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s-CO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bibendum</a:t>
            </a:r>
            <a:r>
              <a:rPr lang="es-CO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s-CO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felis</a:t>
            </a:r>
            <a:r>
              <a:rPr lang="es-CO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s-CO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sit</a:t>
            </a:r>
            <a:r>
              <a:rPr lang="es-CO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s-CO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amet</a:t>
            </a:r>
            <a:r>
              <a:rPr lang="es-CO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s-CO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malesuada</a:t>
            </a:r>
            <a:r>
              <a:rPr lang="es-CO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s-CO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pellentesque</a:t>
            </a:r>
            <a:r>
              <a:rPr lang="es-CO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</a:t>
            </a:r>
            <a:r>
              <a:rPr lang="es-CO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Vestibulum</a:t>
            </a:r>
            <a:r>
              <a:rPr lang="es-CO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s-CO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feugiat</a:t>
            </a:r>
            <a:r>
              <a:rPr lang="es-CO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s-CO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molestie</a:t>
            </a:r>
            <a:r>
              <a:rPr lang="es-CO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s-CO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lorem</a:t>
            </a:r>
            <a:r>
              <a:rPr lang="es-CO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s-CO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eu</a:t>
            </a:r>
            <a:r>
              <a:rPr lang="es-CO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s-CO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placerat</a:t>
            </a:r>
            <a:r>
              <a:rPr lang="es-CO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s-CO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lectus</a:t>
            </a:r>
            <a:r>
              <a:rPr lang="es-CO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s-CO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tempor</a:t>
            </a:r>
            <a:r>
              <a:rPr lang="es-CO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quis. </a:t>
            </a:r>
            <a:r>
              <a:rPr lang="es-CO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Maecenas</a:t>
            </a:r>
            <a:r>
              <a:rPr lang="es-CO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s-CO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nulla</a:t>
            </a:r>
            <a:r>
              <a:rPr lang="es-CO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s-CO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quam</a:t>
            </a:r>
            <a:r>
              <a:rPr lang="es-CO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s-CO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venenatis</a:t>
            </a:r>
            <a:r>
              <a:rPr lang="es-CO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s-CO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nec</a:t>
            </a:r>
            <a:r>
              <a:rPr lang="es-CO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s-CO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augue</a:t>
            </a:r>
            <a:r>
              <a:rPr lang="es-CO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s-CO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sit</a:t>
            </a:r>
            <a:r>
              <a:rPr lang="es-CO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s-CO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amet</a:t>
            </a:r>
            <a:r>
              <a:rPr lang="es-CO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s-CO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accumsan</a:t>
            </a:r>
            <a:r>
              <a:rPr lang="es-CO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s-CO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convallis</a:t>
            </a:r>
            <a:r>
              <a:rPr lang="es-CO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s-CO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augue</a:t>
            </a:r>
            <a:r>
              <a:rPr lang="es-CO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</a:t>
            </a:r>
            <a:r>
              <a:rPr lang="es-CO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Suspendisse</a:t>
            </a:r>
            <a:r>
              <a:rPr lang="es-CO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s-CO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potenti</a:t>
            </a:r>
            <a:r>
              <a:rPr lang="es-CO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</a:t>
            </a:r>
            <a:r>
              <a:rPr lang="es-CO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Duis</a:t>
            </a:r>
            <a:r>
              <a:rPr lang="es-CO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s-CO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gravida</a:t>
            </a:r>
            <a:r>
              <a:rPr lang="es-CO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s-CO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mollis</a:t>
            </a:r>
            <a:r>
              <a:rPr lang="es-CO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s-CO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lobortis</a:t>
            </a:r>
            <a:r>
              <a:rPr lang="es-CO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4542163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1285C2-5C89-91D6-3080-F05FFA2D81A6}"/>
              </a:ext>
            </a:extLst>
          </p:cNvPr>
          <p:cNvSpPr txBox="1">
            <a:spLocks/>
          </p:cNvSpPr>
          <p:nvPr/>
        </p:nvSpPr>
        <p:spPr>
          <a:xfrm>
            <a:off x="677335" y="609600"/>
            <a:ext cx="8596668" cy="8780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spcBef>
                <a:spcPct val="0"/>
              </a:spcBef>
              <a:buNone/>
              <a:defRPr sz="4400" b="0" cap="none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r>
              <a:rPr lang="es-CO" dirty="0" err="1"/>
              <a:t>Aliquam</a:t>
            </a:r>
            <a:r>
              <a:rPr lang="es-CO" dirty="0"/>
              <a:t> quis </a:t>
            </a:r>
            <a:r>
              <a:rPr lang="es-CO" dirty="0" err="1"/>
              <a:t>elit</a:t>
            </a:r>
            <a:r>
              <a:rPr lang="es-CO" dirty="0"/>
              <a:t> </a:t>
            </a:r>
            <a:r>
              <a:rPr lang="es-CO" dirty="0" err="1"/>
              <a:t>ligula</a:t>
            </a:r>
            <a:r>
              <a:rPr lang="es-CO" dirty="0"/>
              <a:t>.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D97F94DE-E71B-0995-8696-B745BF4B17D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51675032"/>
              </p:ext>
            </p:extLst>
          </p:nvPr>
        </p:nvGraphicFramePr>
        <p:xfrm>
          <a:off x="802487" y="1702304"/>
          <a:ext cx="7126862" cy="44118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516733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AC51F4-4160-A0E8-8506-EBD980F162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5410200"/>
            <a:ext cx="8596667" cy="566738"/>
          </a:xfrm>
        </p:spPr>
        <p:txBody>
          <a:bodyPr/>
          <a:lstStyle/>
          <a:p>
            <a:r>
              <a:rPr lang="es-CO" dirty="0" err="1"/>
              <a:t>Lorem</a:t>
            </a:r>
            <a:r>
              <a:rPr lang="es-CO" dirty="0"/>
              <a:t> </a:t>
            </a:r>
            <a:r>
              <a:rPr lang="es-CO" dirty="0" err="1"/>
              <a:t>ipsum</a:t>
            </a:r>
            <a:r>
              <a:rPr lang="es-CO" dirty="0"/>
              <a:t> dolor </a:t>
            </a:r>
            <a:r>
              <a:rPr lang="es-CO" dirty="0" err="1"/>
              <a:t>sit</a:t>
            </a:r>
            <a:r>
              <a:rPr lang="es-CO" dirty="0"/>
              <a:t> </a:t>
            </a:r>
            <a:r>
              <a:rPr lang="es-CO" dirty="0" err="1"/>
              <a:t>amet</a:t>
            </a:r>
            <a:endParaRPr lang="es-CO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5800860-E437-237D-405F-D77DE0669F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77334" y="5976938"/>
            <a:ext cx="8596667" cy="674024"/>
          </a:xfrm>
        </p:spPr>
        <p:txBody>
          <a:bodyPr/>
          <a:lstStyle/>
          <a:p>
            <a:r>
              <a:rPr lang="es-CO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Donec</a:t>
            </a:r>
            <a:r>
              <a:rPr lang="es-CO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s-CO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imperdiet</a:t>
            </a:r>
            <a:r>
              <a:rPr lang="es-CO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magna </a:t>
            </a:r>
            <a:r>
              <a:rPr lang="es-CO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eget</a:t>
            </a:r>
            <a:r>
              <a:rPr lang="es-CO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magna ornare </a:t>
            </a:r>
            <a:r>
              <a:rPr lang="es-CO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consequat</a:t>
            </a:r>
            <a:r>
              <a:rPr lang="es-CO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</a:t>
            </a:r>
            <a:r>
              <a:rPr lang="es-CO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Suspendisse</a:t>
            </a:r>
            <a:r>
              <a:rPr lang="es-CO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s-CO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bibendum</a:t>
            </a:r>
            <a:r>
              <a:rPr lang="es-CO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s-CO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felis</a:t>
            </a:r>
            <a:r>
              <a:rPr lang="es-CO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s-CO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sit</a:t>
            </a:r>
            <a:r>
              <a:rPr lang="es-CO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s-CO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amet</a:t>
            </a:r>
            <a:r>
              <a:rPr lang="es-CO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s-CO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malesuada</a:t>
            </a:r>
            <a:r>
              <a:rPr lang="es-CO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s-CO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pellentesque</a:t>
            </a:r>
            <a:r>
              <a:rPr lang="es-CO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</a:t>
            </a:r>
            <a:endParaRPr lang="es-CO" dirty="0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0A26C63C-576E-9F3A-C5FD-CE0F68741A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4" y="412988"/>
            <a:ext cx="7448225" cy="4723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304611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</TotalTime>
  <Words>109</Words>
  <Application>Microsoft Office PowerPoint</Application>
  <PresentationFormat>Panorámica</PresentationFormat>
  <Paragraphs>7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Arial</vt:lpstr>
      <vt:lpstr>Open Sans</vt:lpstr>
      <vt:lpstr>Trebuchet MS</vt:lpstr>
      <vt:lpstr>Wingdings 3</vt:lpstr>
      <vt:lpstr>Faceta</vt:lpstr>
      <vt:lpstr>Sample Presentation</vt:lpstr>
      <vt:lpstr>Lorem ipsum dolor sit amet</vt:lpstr>
      <vt:lpstr>Presentación de PowerPoint</vt:lpstr>
      <vt:lpstr>Lorem ipsum dolor sit amet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Sample Presentation</dc:title>
  <dc:creator>Jorge Hernando Duarte Alvarez</dc:creator>
  <cp:lastModifiedBy>Jorge Hernando Duarte Alvarez</cp:lastModifiedBy>
  <cp:revision>4</cp:revision>
  <dcterms:created xsi:type="dcterms:W3CDTF">2023-12-14T01:34:23Z</dcterms:created>
  <dcterms:modified xsi:type="dcterms:W3CDTF">2023-12-14T01:43:42Z</dcterms:modified>
</cp:coreProperties>
</file>